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71" r:id="rId3"/>
    <p:sldId id="274" r:id="rId4"/>
    <p:sldId id="276" r:id="rId5"/>
    <p:sldId id="295" r:id="rId6"/>
    <p:sldId id="270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96">
          <p15:clr>
            <a:srgbClr val="A4A3A4"/>
          </p15:clr>
        </p15:guide>
        <p15:guide id="2" pos="19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D5F"/>
    <a:srgbClr val="031C3D"/>
    <a:srgbClr val="3C1C71"/>
    <a:srgbClr val="131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31"/>
    <p:restoredTop sz="92697"/>
  </p:normalViewPr>
  <p:slideViewPr>
    <p:cSldViewPr snapToGrid="0" snapToObjects="1">
      <p:cViewPr varScale="1">
        <p:scale>
          <a:sx n="95" d="100"/>
          <a:sy n="95" d="100"/>
        </p:scale>
        <p:origin x="1440" y="72"/>
      </p:cViewPr>
      <p:guideLst>
        <p:guide orient="horz" pos="996"/>
        <p:guide pos="19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2376FF-8017-BA48-A49A-51CC0C8A4255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26808D-E3B4-0942-9BE4-9CD88630B3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81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6808D-E3B4-0942-9BE4-9CD88630B37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430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7527" y="1904794"/>
            <a:ext cx="5460670" cy="541523"/>
          </a:xfrm>
          <a:prstGeom prst="rect">
            <a:avLst/>
          </a:prstGeom>
        </p:spPr>
        <p:txBody>
          <a:bodyPr/>
          <a:lstStyle>
            <a:lvl1pPr algn="l"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7527" y="2648733"/>
            <a:ext cx="5181600" cy="90198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9743" y="6139543"/>
            <a:ext cx="3134096" cy="581932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z="1600" dirty="0"/>
              <a:t>HRVATSKI AUTO I KARTING SAVEZ</a:t>
            </a:r>
          </a:p>
          <a:p>
            <a:r>
              <a:rPr lang="en-US" dirty="0"/>
              <a:t>WWW.HAKS.HR</a:t>
            </a:r>
          </a:p>
        </p:txBody>
      </p:sp>
    </p:spTree>
    <p:extLst>
      <p:ext uri="{BB962C8B-B14F-4D97-AF65-F5344CB8AC3E}">
        <p14:creationId xmlns:p14="http://schemas.microsoft.com/office/powerpoint/2010/main" val="1212211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382303"/>
            <a:ext cx="9144000" cy="492826"/>
          </a:xfrm>
          <a:prstGeom prst="rect">
            <a:avLst/>
          </a:prstGeom>
          <a:solidFill>
            <a:srgbClr val="002D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-11876" y="-43731"/>
            <a:ext cx="9155875" cy="839612"/>
          </a:xfrm>
          <a:prstGeom prst="rect">
            <a:avLst/>
          </a:prstGeom>
          <a:solidFill>
            <a:srgbClr val="002D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6798"/>
            <a:ext cx="8229600" cy="52093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5225" y="6429162"/>
            <a:ext cx="78504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72A73F67-1A59-4244-92C8-B690453CD48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55860" y="77185"/>
            <a:ext cx="1494411" cy="685242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6365557"/>
            <a:ext cx="261385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cs typeface="Calibri"/>
              </a:rPr>
              <a:t>HRVATSKI AUTO I KARTING SAVEZ</a:t>
            </a:r>
          </a:p>
          <a:p>
            <a:r>
              <a:rPr lang="en-US" sz="1200" dirty="0">
                <a:solidFill>
                  <a:schemeClr val="bg1"/>
                </a:solidFill>
                <a:cs typeface="Calibri"/>
              </a:rPr>
              <a:t>WWW.HAKS.HR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153637" y="73999"/>
            <a:ext cx="7308495" cy="598535"/>
          </a:xfrm>
          <a:prstGeom prst="rect">
            <a:avLst/>
          </a:prstGeom>
        </p:spPr>
        <p:txBody>
          <a:bodyPr/>
          <a:lstStyle>
            <a:lvl1pPr algn="l">
              <a:defRPr sz="300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562687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373745" y="5546912"/>
            <a:ext cx="2563937" cy="117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999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haks.hr/pravilnici-autosport/" TargetMode="External"/><Relationship Id="rId2" Type="http://schemas.openxmlformats.org/officeDocument/2006/relationships/hyperlink" Target="https://www.fia.com/regulation/category/123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FyHfpQQb8ME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693" y="824624"/>
            <a:ext cx="2563937" cy="117565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26032" y="6134741"/>
            <a:ext cx="357726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HRVATSKI AUTO I KARTING SAVEZ</a:t>
            </a:r>
          </a:p>
          <a:p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WWW.HAKS.HR</a:t>
            </a:r>
          </a:p>
        </p:txBody>
      </p:sp>
      <p:sp>
        <p:nvSpPr>
          <p:cNvPr id="5" name="Rectangle 4"/>
          <p:cNvSpPr/>
          <p:nvPr/>
        </p:nvSpPr>
        <p:spPr>
          <a:xfrm>
            <a:off x="1003242" y="2630439"/>
            <a:ext cx="4533958" cy="2790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hr-HR" sz="2800" spc="13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Autoslalom</a:t>
            </a:r>
            <a:r>
              <a:rPr lang="hr-HR" sz="2800" spc="13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– A09</a:t>
            </a: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hr-HR" spc="13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hr-HR" spc="13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2400" spc="13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AUTOR</a:t>
            </a:r>
            <a:r>
              <a:rPr lang="hr-HR" sz="2400" spc="13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:	Goran Vujisić</a:t>
            </a:r>
            <a:r>
              <a:rPr lang="hr-HR" spc="13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hr-HR" spc="13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hr-HR" spc="13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hr-HR" spc="13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hr-HR" spc="13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hr-HR" sz="2000" spc="13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Zagreb</a:t>
            </a:r>
            <a:r>
              <a:rPr lang="en-US" sz="2000" spc="13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hr-HR" sz="2000" spc="13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5. </a:t>
            </a:r>
            <a:r>
              <a:rPr lang="hr-HR" sz="2000" spc="13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ožujka 2026</a:t>
            </a:r>
            <a:endParaRPr lang="en-US" sz="2000" spc="13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94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hr-HR" sz="2800" dirty="0">
              <a:hlinkClick r:id="rId2"/>
            </a:endParaRPr>
          </a:p>
          <a:p>
            <a:r>
              <a:rPr lang="hr-HR" sz="2800" dirty="0">
                <a:sym typeface="Symbol"/>
              </a:rPr>
              <a:t>DOD</a:t>
            </a:r>
            <a:r>
              <a:rPr lang="hr-HR" sz="2800" dirty="0"/>
              <a:t>ATAK A09 PRAVILNIKU O AUTOSPORTOVIMA</a:t>
            </a:r>
          </a:p>
          <a:p>
            <a:endParaRPr lang="hr-HR" sz="2800" dirty="0"/>
          </a:p>
          <a:p>
            <a:pPr marL="0" indent="0">
              <a:buNone/>
            </a:pPr>
            <a:endParaRPr lang="hr-HR" sz="2800" dirty="0">
              <a:hlinkClick r:id="rId3"/>
            </a:endParaRPr>
          </a:p>
          <a:p>
            <a:pPr marL="0" indent="0">
              <a:buNone/>
            </a:pPr>
            <a:r>
              <a:rPr lang="hr-HR" sz="2800" dirty="0">
                <a:hlinkClick r:id="rId3"/>
              </a:rPr>
              <a:t>https://haks.hr/pravilnici-autosport/</a:t>
            </a:r>
            <a:endParaRPr lang="hr-HR" sz="2800" dirty="0"/>
          </a:p>
          <a:p>
            <a:pPr marL="0" indent="0">
              <a:buNone/>
            </a:pPr>
            <a:endParaRPr lang="hr-HR" sz="2800" dirty="0"/>
          </a:p>
          <a:p>
            <a:pPr marL="0" indent="0">
              <a:buNone/>
            </a:pPr>
            <a:endParaRPr lang="hr-HR" sz="2800" dirty="0"/>
          </a:p>
          <a:p>
            <a:pPr marL="0" indent="0">
              <a:buNone/>
            </a:pPr>
            <a:br>
              <a:rPr lang="en-GB" dirty="0"/>
            </a:br>
            <a:endParaRPr lang="en-GB" dirty="0"/>
          </a:p>
          <a:p>
            <a:pPr marL="0" indent="0">
              <a:buNone/>
            </a:pPr>
            <a:endParaRPr lang="hr-H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3637" y="0"/>
            <a:ext cx="7308495" cy="598535"/>
          </a:xfrm>
        </p:spPr>
        <p:txBody>
          <a:bodyPr/>
          <a:lstStyle/>
          <a:p>
            <a:r>
              <a:rPr lang="hr-HR" sz="2400" dirty="0" err="1"/>
              <a:t>Autoslalom</a:t>
            </a:r>
            <a:r>
              <a:rPr lang="hr-HR" sz="2400" dirty="0"/>
              <a:t> – A09</a:t>
            </a:r>
            <a:br>
              <a:rPr lang="hr-HR" sz="2400" dirty="0"/>
            </a:br>
            <a:r>
              <a:rPr lang="hr-HR" sz="2400" dirty="0"/>
              <a:t>Korisne poveznice</a:t>
            </a:r>
          </a:p>
        </p:txBody>
      </p:sp>
    </p:spTree>
    <p:extLst>
      <p:ext uri="{BB962C8B-B14F-4D97-AF65-F5344CB8AC3E}">
        <p14:creationId xmlns:p14="http://schemas.microsoft.com/office/powerpoint/2010/main" val="295682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3637" y="0"/>
            <a:ext cx="7308495" cy="598535"/>
          </a:xfrm>
        </p:spPr>
        <p:txBody>
          <a:bodyPr/>
          <a:lstStyle/>
          <a:p>
            <a:r>
              <a:rPr lang="hr-HR" sz="2400" dirty="0" err="1"/>
              <a:t>Autoslalom</a:t>
            </a:r>
            <a:r>
              <a:rPr lang="hr-HR" sz="2400" dirty="0"/>
              <a:t> – A09</a:t>
            </a:r>
            <a:br>
              <a:rPr lang="hr-HR" sz="2400" dirty="0"/>
            </a:br>
            <a:r>
              <a:rPr lang="hr-HR" sz="2400" dirty="0"/>
              <a:t>Skica staze s udaljenostima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EFB567-28E3-497A-BE8D-BE1C94556E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630" y="1073920"/>
            <a:ext cx="3899247" cy="52381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EEA4242-D3F0-413C-90DE-8DF1054695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0114" y="809907"/>
            <a:ext cx="3993226" cy="55021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096EC2-30EA-4B3C-ACE5-B87ED5508A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0058" y="2550069"/>
            <a:ext cx="2556769" cy="3382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58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sz="2600" dirty="0"/>
              <a:t>Sektori</a:t>
            </a:r>
          </a:p>
          <a:p>
            <a:endParaRPr lang="hr-HR" sz="2600" dirty="0"/>
          </a:p>
          <a:p>
            <a:r>
              <a:rPr lang="hr-HR" sz="2600" dirty="0"/>
              <a:t>Vrata</a:t>
            </a:r>
          </a:p>
          <a:p>
            <a:pPr lvl="1"/>
            <a:r>
              <a:rPr lang="hr-HR" sz="2200" dirty="0"/>
              <a:t>Sastoje se od dva čunja (crveni i plavi)</a:t>
            </a:r>
          </a:p>
          <a:p>
            <a:pPr lvl="1"/>
            <a:r>
              <a:rPr lang="hr-HR" sz="2200" dirty="0"/>
              <a:t>Mogu biti okomita i paralelna</a:t>
            </a:r>
          </a:p>
          <a:p>
            <a:r>
              <a:rPr lang="hr-HR" sz="2600" dirty="0"/>
              <a:t>Čunj</a:t>
            </a:r>
          </a:p>
          <a:p>
            <a:pPr lvl="1"/>
            <a:r>
              <a:rPr lang="hr-HR" sz="2200" dirty="0"/>
              <a:t>Crveni čunj je uvijek s desne strane automobila u smjeru vožnje</a:t>
            </a:r>
          </a:p>
          <a:p>
            <a:pPr lvl="1"/>
            <a:r>
              <a:rPr lang="hr-HR" sz="2200" dirty="0"/>
              <a:t>Plavi čunj je uvijek s lijeve strane automobila u smjeru vožnje</a:t>
            </a:r>
          </a:p>
          <a:p>
            <a:r>
              <a:rPr lang="hr-HR" sz="2600" dirty="0"/>
              <a:t>Usporenje (šikana)</a:t>
            </a:r>
          </a:p>
          <a:p>
            <a:pPr lvl="1"/>
            <a:r>
              <a:rPr lang="hr-HR" sz="2200" dirty="0"/>
              <a:t>sastoji se od četiri (4) čunja postavljenih poprečno na trkalište u smjeru kretanja </a:t>
            </a:r>
          </a:p>
          <a:p>
            <a:pPr marL="0" indent="0">
              <a:buNone/>
            </a:pPr>
            <a:endParaRPr lang="hr-HR" sz="2800" dirty="0"/>
          </a:p>
          <a:p>
            <a:pPr marL="0" indent="0">
              <a:buNone/>
            </a:pPr>
            <a:br>
              <a:rPr lang="en-GB" dirty="0"/>
            </a:br>
            <a:endParaRPr lang="en-GB" dirty="0"/>
          </a:p>
          <a:p>
            <a:pPr marL="0" indent="0">
              <a:buNone/>
            </a:pPr>
            <a:endParaRPr lang="hr-H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3637" y="0"/>
            <a:ext cx="7308495" cy="598535"/>
          </a:xfrm>
        </p:spPr>
        <p:txBody>
          <a:bodyPr/>
          <a:lstStyle/>
          <a:p>
            <a:r>
              <a:rPr lang="hr-HR" sz="2400" dirty="0" err="1"/>
              <a:t>Autoslalom</a:t>
            </a:r>
            <a:r>
              <a:rPr lang="hr-HR" sz="2400" dirty="0"/>
              <a:t> – A09</a:t>
            </a:r>
            <a:br>
              <a:rPr lang="hr-HR" sz="2400" dirty="0"/>
            </a:br>
            <a:r>
              <a:rPr lang="hr-HR" sz="2400" dirty="0"/>
              <a:t>Opis elemenata</a:t>
            </a:r>
            <a:br>
              <a:rPr lang="hr-HR" sz="2400" dirty="0"/>
            </a:b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139420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sz="2800" dirty="0"/>
              <a:t>Osigurati si uvjete za rad</a:t>
            </a:r>
          </a:p>
          <a:p>
            <a:pPr lvl="1"/>
            <a:r>
              <a:rPr lang="hr-HR" sz="2400" dirty="0"/>
              <a:t>Sigurnost sudaca – pozicioniranje</a:t>
            </a:r>
          </a:p>
          <a:p>
            <a:pPr lvl="1"/>
            <a:r>
              <a:rPr lang="hr-HR" sz="2400" dirty="0"/>
              <a:t>Zastavica </a:t>
            </a:r>
            <a:r>
              <a:rPr lang="hr-HR" sz="2400"/>
              <a:t>(crvena)</a:t>
            </a:r>
            <a:endParaRPr lang="hr-HR" sz="2400" dirty="0"/>
          </a:p>
          <a:p>
            <a:pPr lvl="1"/>
            <a:r>
              <a:rPr lang="hr-HR" sz="2400" dirty="0"/>
              <a:t>Radio stanica</a:t>
            </a:r>
          </a:p>
          <a:p>
            <a:r>
              <a:rPr lang="hr-HR" sz="2800" dirty="0"/>
              <a:t>Kada je čunj srušen ili pomaknut, brza reakcija</a:t>
            </a:r>
          </a:p>
          <a:p>
            <a:r>
              <a:rPr lang="hr-HR" sz="2800" dirty="0"/>
              <a:t>Pisanje zapisnika (paziti na ponavljanje vožnje)</a:t>
            </a:r>
          </a:p>
          <a:p>
            <a:pPr marL="0" indent="0">
              <a:buNone/>
            </a:pPr>
            <a:endParaRPr lang="hr-HR" sz="2800" dirty="0"/>
          </a:p>
          <a:p>
            <a:pPr marL="0" indent="0">
              <a:buNone/>
            </a:pPr>
            <a:r>
              <a:rPr lang="hr-HR" sz="2800" dirty="0"/>
              <a:t>Link:</a:t>
            </a:r>
          </a:p>
          <a:p>
            <a:pPr marL="0" indent="0">
              <a:buNone/>
            </a:pPr>
            <a:br>
              <a:rPr lang="en-GB" dirty="0"/>
            </a:br>
            <a:endParaRPr lang="en-GB" dirty="0"/>
          </a:p>
          <a:p>
            <a:pPr marL="0" indent="0">
              <a:buNone/>
            </a:pPr>
            <a:endParaRPr lang="hr-H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3637" y="0"/>
            <a:ext cx="7308495" cy="598535"/>
          </a:xfrm>
        </p:spPr>
        <p:txBody>
          <a:bodyPr/>
          <a:lstStyle/>
          <a:p>
            <a:r>
              <a:rPr lang="hr-HR" sz="2400" dirty="0" err="1"/>
              <a:t>Autoslalom</a:t>
            </a:r>
            <a:r>
              <a:rPr lang="hr-HR" sz="2400" dirty="0"/>
              <a:t> – A09</a:t>
            </a:r>
            <a:br>
              <a:rPr lang="hr-HR" sz="2400" dirty="0"/>
            </a:br>
            <a:r>
              <a:rPr lang="hr-HR" sz="2400" dirty="0"/>
              <a:t>Suci – aktivno sudjelovanje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73CA0A5-2DC8-4716-8D5F-622B2D70B15D}"/>
              </a:ext>
            </a:extLst>
          </p:cNvPr>
          <p:cNvSpPr/>
          <p:nvPr/>
        </p:nvSpPr>
        <p:spPr>
          <a:xfrm>
            <a:off x="634753" y="5169651"/>
            <a:ext cx="55884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 err="1">
                <a:hlinkClick r:id="rId2"/>
              </a:rPr>
              <a:t>Autoslalom</a:t>
            </a:r>
            <a:r>
              <a:rPr lang="hr-HR" dirty="0">
                <a:hlinkClick r:id="rId2"/>
              </a:rPr>
              <a:t> Prelog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90912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5063602"/>
            <a:ext cx="8229600" cy="1062561"/>
          </a:xfrm>
        </p:spPr>
        <p:txBody>
          <a:bodyPr/>
          <a:lstStyle/>
          <a:p>
            <a:pPr marL="0" indent="0" algn="ctr">
              <a:buNone/>
            </a:pPr>
            <a:r>
              <a:rPr lang="hr-HR" dirty="0"/>
              <a:t>Pitanja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3200" dirty="0" err="1"/>
              <a:t>Autoslalom</a:t>
            </a:r>
            <a:r>
              <a:rPr lang="hr-HR" sz="3200" dirty="0"/>
              <a:t> – A09</a:t>
            </a:r>
            <a:endParaRPr lang="hr-HR" dirty="0"/>
          </a:p>
        </p:txBody>
      </p:sp>
      <p:pic>
        <p:nvPicPr>
          <p:cNvPr id="4" name="Picture 2" descr="http://t0.gstatic.com/images?q=tbn:ANd9GcReZ5Ts3rPpr0RtHealMxvHypXDtKCgxtwX6xnlAYbUzlHfV7CmF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038" y="1895474"/>
            <a:ext cx="3182272" cy="316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710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3885</TotalTime>
  <Words>170</Words>
  <Application>Microsoft Office PowerPoint</Application>
  <PresentationFormat>On-screen Show (4:3)</PresentationFormat>
  <Paragraphs>48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Hebrew Scholar</vt:lpstr>
      <vt:lpstr>Calibri</vt:lpstr>
      <vt:lpstr>Symbol</vt:lpstr>
      <vt:lpstr>Office Theme</vt:lpstr>
      <vt:lpstr>PowerPoint Presentation</vt:lpstr>
      <vt:lpstr>Autoslalom – A09 Korisne poveznice</vt:lpstr>
      <vt:lpstr>Autoslalom – A09 Skica staze s udaljenostima</vt:lpstr>
      <vt:lpstr>Autoslalom – A09 Opis elemenata </vt:lpstr>
      <vt:lpstr>Autoslalom – A09 Suci – aktivno sudjelovanje</vt:lpstr>
      <vt:lpstr>Autoslalom – A09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Goran Vujisić</dc:creator>
  <cp:lastModifiedBy>gvujisic@tvz.hr</cp:lastModifiedBy>
  <cp:revision>195</cp:revision>
  <dcterms:created xsi:type="dcterms:W3CDTF">2014-02-14T17:49:06Z</dcterms:created>
  <dcterms:modified xsi:type="dcterms:W3CDTF">2026-03-05T16:12:27Z</dcterms:modified>
</cp:coreProperties>
</file>